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2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/>
    <p:restoredTop sz="94658"/>
  </p:normalViewPr>
  <p:slideViewPr>
    <p:cSldViewPr snapToGrid="0">
      <p:cViewPr varScale="1">
        <p:scale>
          <a:sx n="101" d="100"/>
          <a:sy n="101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BA929-699D-C849-B9FE-E2561271E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1A6279-193C-575B-8B5B-2DD21DC33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/>
          <a:lstStyle/>
          <a:p>
            <a:r>
              <a:rPr lang="en-US" dirty="0"/>
              <a:t>Use this portion of your presentation to answer audience questions.</a:t>
            </a:r>
          </a:p>
        </p:txBody>
      </p:sp>
      <p:pic>
        <p:nvPicPr>
          <p:cNvPr id="8" name="Picture Placeholder 7" descr="A person walking on a crosswalk">
            <a:extLst>
              <a:ext uri="{FF2B5EF4-FFF2-40B4-BE49-F238E27FC236}">
                <a16:creationId xmlns:a16="http://schemas.microsoft.com/office/drawing/2014/main" id="{595C53C1-B9AF-460C-5ADF-5F9498571B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8802" y="0"/>
            <a:ext cx="6619138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30A5E-295F-EDB1-5BA1-B9E41E7BC3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D2C17-2A35-008E-0C6B-4BF66328FE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74277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12372</TotalTime>
  <Words>16</Words>
  <Application>Microsoft Office PowerPoint</Application>
  <PresentationFormat>와이드스크린</PresentationFormat>
  <Paragraphs>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2022-06-22T01:27:02Z</dcterms:created>
  <dcterms:modified xsi:type="dcterms:W3CDTF">2025-05-09T03:29:52Z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